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5" r:id="rId4"/>
    <p:sldId id="266" r:id="rId5"/>
    <p:sldId id="267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E7FF-64BB-4760-B902-E57296D1349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7276A-EFCA-46FB-BE24-61EFECB4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276A-EFCA-46FB-BE24-61EFECB4C4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CB01-69DD-4147-83F2-19B0A06A0F1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E0F7-8511-41C7-81E6-409282B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4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Uncompahgre Field Office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3802352" cy="541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2014 Restoration Implementation -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Cement Bridge to Grand Junction Field Office: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1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 ac seeding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2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 ac tamarisk </a:t>
            </a:r>
          </a:p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mosaic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3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 ac secondary 	weed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  <a:p>
            <a:pPr algn="l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Local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Contractor: Backcountry Vegetation Management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 cooperation with adjoining private lands and USFS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66800"/>
            <a:ext cx="4775200" cy="35814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1937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4724400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481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" y="457200"/>
            <a:ext cx="416560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iological_Resources\Dolores River Project\Project Implementation\2014\Pilot Plots\fall 2014 photos\100_1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Biological_Resources\Dolores River Project\Project Implementation\2014\Pilot Plots\fall 2014 photos\100_1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771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0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Uncompahgre Field Office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3802352" cy="541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2014 Restoration Implementation –</a:t>
            </a:r>
          </a:p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Pilot Plots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Salinity Testing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ottonwood planting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Privet planting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Monitoring wells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4953000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2871"/>
            <a:ext cx="4648200" cy="3486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30" y="4357816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Uncompahgre Field Office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3802352" cy="541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2014 Restoration Implementation -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Dolores River Canyon Wilderness Study Area-targeted tamarisk removal around river camps-to control fire danger: SCC -1 hitch</a:t>
            </a:r>
          </a:p>
          <a:p>
            <a:pPr algn="l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4343124" cy="56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9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Uncompahgre Field Office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3802352" cy="541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2014 Restoration Implementation -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Dolores River Canyon Wilderness Study Area-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Russian knapweed weed spray contract for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10+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miles of remote river corridor</a:t>
            </a:r>
          </a:p>
          <a:p>
            <a:pPr algn="l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Local Contractor: Backcountry Vegetation Management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r="42800"/>
          <a:stretch/>
        </p:blipFill>
        <p:spPr>
          <a:xfrm>
            <a:off x="4343400" y="1219200"/>
            <a:ext cx="401525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97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Uncompahgre Field Office</vt:lpstr>
      <vt:lpstr>PowerPoint Presentation</vt:lpstr>
      <vt:lpstr>PowerPoint Presentation</vt:lpstr>
      <vt:lpstr>Uncompahgre Field Office</vt:lpstr>
      <vt:lpstr>PowerPoint Presentation</vt:lpstr>
      <vt:lpstr>Uncompahgre Field Office</vt:lpstr>
      <vt:lpstr>Uncompahgre Field Office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aclement</dc:creator>
  <cp:lastModifiedBy>Clements, Amanda R</cp:lastModifiedBy>
  <cp:revision>12</cp:revision>
  <dcterms:created xsi:type="dcterms:W3CDTF">2012-03-19T21:42:29Z</dcterms:created>
  <dcterms:modified xsi:type="dcterms:W3CDTF">2014-10-27T23:01:44Z</dcterms:modified>
</cp:coreProperties>
</file>